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83" r:id="rId3"/>
    <p:sldId id="284" r:id="rId4"/>
    <p:sldId id="285" r:id="rId5"/>
    <p:sldId id="286" r:id="rId6"/>
    <p:sldId id="287" r:id="rId7"/>
    <p:sldId id="288" r:id="rId8"/>
    <p:sldId id="289" r:id="rId9"/>
    <p:sldId id="291" r:id="rId10"/>
    <p:sldId id="290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7" d="100"/>
          <a:sy n="77" d="100"/>
        </p:scale>
        <p:origin x="-117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BF1D1E-EAA9-4429-B614-7C2BD750083F}" type="datetimeFigureOut">
              <a:rPr lang="ru-RU" smtClean="0"/>
              <a:pPr/>
              <a:t>23.10.2020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C85A66-CA16-4F41-80EE-867FD5E841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BF1D1E-EAA9-4429-B614-7C2BD750083F}" type="datetimeFigureOut">
              <a:rPr lang="ru-RU" smtClean="0"/>
              <a:pPr/>
              <a:t>23.10.2020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C85A66-CA16-4F41-80EE-867FD5E841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BF1D1E-EAA9-4429-B614-7C2BD750083F}" type="datetimeFigureOut">
              <a:rPr lang="ru-RU" smtClean="0"/>
              <a:pPr/>
              <a:t>23.10.2020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C85A66-CA16-4F41-80EE-867FD5E841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BF1D1E-EAA9-4429-B614-7C2BD750083F}" type="datetimeFigureOut">
              <a:rPr lang="ru-RU" smtClean="0"/>
              <a:pPr/>
              <a:t>23.10.2020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C85A66-CA16-4F41-80EE-867FD5E841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BF1D1E-EAA9-4429-B614-7C2BD750083F}" type="datetimeFigureOut">
              <a:rPr lang="ru-RU" smtClean="0"/>
              <a:pPr/>
              <a:t>23.10.2020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C85A66-CA16-4F41-80EE-867FD5E841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BF1D1E-EAA9-4429-B614-7C2BD750083F}" type="datetimeFigureOut">
              <a:rPr lang="ru-RU" smtClean="0"/>
              <a:pPr/>
              <a:t>23.10.2020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C85A66-CA16-4F41-80EE-867FD5E841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BF1D1E-EAA9-4429-B614-7C2BD750083F}" type="datetimeFigureOut">
              <a:rPr lang="ru-RU" smtClean="0"/>
              <a:pPr/>
              <a:t>23.10.2020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C85A66-CA16-4F41-80EE-867FD5E841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BF1D1E-EAA9-4429-B614-7C2BD750083F}" type="datetimeFigureOut">
              <a:rPr lang="ru-RU" smtClean="0"/>
              <a:pPr/>
              <a:t>23.10.2020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C85A66-CA16-4F41-80EE-867FD5E841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BF1D1E-EAA9-4429-B614-7C2BD750083F}" type="datetimeFigureOut">
              <a:rPr lang="ru-RU" smtClean="0"/>
              <a:pPr/>
              <a:t>23.10.2020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C85A66-CA16-4F41-80EE-867FD5E841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BF1D1E-EAA9-4429-B614-7C2BD750083F}" type="datetimeFigureOut">
              <a:rPr lang="ru-RU" smtClean="0"/>
              <a:pPr/>
              <a:t>23.10.2020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C85A66-CA16-4F41-80EE-867FD5E841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BF1D1E-EAA9-4429-B614-7C2BD750083F}" type="datetimeFigureOut">
              <a:rPr lang="ru-RU" smtClean="0"/>
              <a:pPr/>
              <a:t>23.10.2020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C85A66-CA16-4F41-80EE-867FD5E841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BF1D1E-EAA9-4429-B614-7C2BD750083F}" type="datetimeFigureOut">
              <a:rPr lang="ru-RU" smtClean="0"/>
              <a:pPr/>
              <a:t>23.10.2020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C85A66-CA16-4F41-80EE-867FD5E8411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60649"/>
            <a:ext cx="7772400" cy="1152127"/>
          </a:xfrm>
        </p:spPr>
        <p:txBody>
          <a:bodyPr>
            <a:normAutofit/>
          </a:bodyPr>
          <a:lstStyle/>
          <a:p>
            <a:r>
              <a:rPr lang="ru-RU" sz="1600" b="1" dirty="0" smtClean="0">
                <a:solidFill>
                  <a:srgbClr val="000000"/>
                </a:solidFill>
                <a:latin typeface="Times New Roman" pitchFamily="18"/>
              </a:rPr>
              <a:t>Муниципальное бюджетное дошкольное образовательное</a:t>
            </a:r>
            <a:r>
              <a:rPr lang="ru-RU" sz="1600" dirty="0" smtClean="0">
                <a:solidFill>
                  <a:srgbClr val="FFFFFF"/>
                </a:solidFill>
                <a:latin typeface="Times New Roman" pitchFamily="18"/>
              </a:rPr>
              <a:t/>
            </a:r>
            <a:br>
              <a:rPr lang="ru-RU" sz="1600" dirty="0" smtClean="0">
                <a:solidFill>
                  <a:srgbClr val="FFFFFF"/>
                </a:solidFill>
                <a:latin typeface="Times New Roman" pitchFamily="18"/>
              </a:rPr>
            </a:br>
            <a:r>
              <a:rPr lang="ru-RU" sz="1600" b="1" dirty="0" smtClean="0">
                <a:solidFill>
                  <a:srgbClr val="000000"/>
                </a:solidFill>
                <a:latin typeface="Times New Roman" pitchFamily="18"/>
              </a:rPr>
              <a:t>учреждение детский сад </a:t>
            </a:r>
            <a:r>
              <a:rPr lang="ru-RU" sz="1600" b="1" dirty="0" err="1" smtClean="0">
                <a:solidFill>
                  <a:srgbClr val="000000"/>
                </a:solidFill>
                <a:latin typeface="Times New Roman" pitchFamily="18"/>
              </a:rPr>
              <a:t>общеразвивающего</a:t>
            </a:r>
            <a:r>
              <a:rPr lang="ru-RU" sz="1600" b="1" dirty="0" smtClean="0">
                <a:solidFill>
                  <a:srgbClr val="000000"/>
                </a:solidFill>
                <a:latin typeface="Times New Roman" pitchFamily="18"/>
              </a:rPr>
              <a:t> вида № 7 «</a:t>
            </a:r>
            <a:r>
              <a:rPr lang="ru-RU" sz="1600" b="1" dirty="0" err="1" smtClean="0">
                <a:solidFill>
                  <a:srgbClr val="000000"/>
                </a:solidFill>
                <a:latin typeface="Times New Roman" pitchFamily="18"/>
              </a:rPr>
              <a:t>Ивушка</a:t>
            </a:r>
            <a:r>
              <a:rPr lang="ru-RU" sz="1600" b="1" dirty="0" smtClean="0">
                <a:solidFill>
                  <a:srgbClr val="000000"/>
                </a:solidFill>
                <a:latin typeface="Times New Roman" pitchFamily="18"/>
              </a:rPr>
              <a:t>»</a:t>
            </a:r>
            <a:r>
              <a:rPr lang="ru-RU" sz="1600" dirty="0" smtClean="0">
                <a:solidFill>
                  <a:srgbClr val="FFFFFF"/>
                </a:solidFill>
                <a:latin typeface="Times New Roman" pitchFamily="18"/>
              </a:rPr>
              <a:t/>
            </a:r>
            <a:br>
              <a:rPr lang="ru-RU" sz="1600" dirty="0" smtClean="0">
                <a:solidFill>
                  <a:srgbClr val="FFFFFF"/>
                </a:solidFill>
                <a:latin typeface="Times New Roman" pitchFamily="18"/>
              </a:rPr>
            </a:br>
            <a:r>
              <a:rPr lang="ru-RU" sz="1600" b="1" dirty="0" smtClean="0">
                <a:solidFill>
                  <a:srgbClr val="000000"/>
                </a:solidFill>
                <a:latin typeface="Times New Roman" pitchFamily="18"/>
              </a:rPr>
              <a:t> города Белореченска  муниципального образования </a:t>
            </a:r>
            <a:r>
              <a:rPr lang="ru-RU" sz="1600" dirty="0" smtClean="0">
                <a:solidFill>
                  <a:srgbClr val="FFFFFF"/>
                </a:solidFill>
                <a:latin typeface="Times New Roman" pitchFamily="18"/>
              </a:rPr>
              <a:t/>
            </a:r>
            <a:br>
              <a:rPr lang="ru-RU" sz="1600" dirty="0" smtClean="0">
                <a:solidFill>
                  <a:srgbClr val="FFFFFF"/>
                </a:solidFill>
                <a:latin typeface="Times New Roman" pitchFamily="18"/>
              </a:rPr>
            </a:br>
            <a:r>
              <a:rPr lang="ru-RU" sz="1600" b="1" dirty="0" err="1" smtClean="0">
                <a:solidFill>
                  <a:srgbClr val="000000"/>
                </a:solidFill>
                <a:latin typeface="Times New Roman" pitchFamily="18"/>
              </a:rPr>
              <a:t>Белореченский</a:t>
            </a:r>
            <a:r>
              <a:rPr lang="ru-RU" sz="1600" b="1" dirty="0" smtClean="0">
                <a:solidFill>
                  <a:srgbClr val="000000"/>
                </a:solidFill>
                <a:latin typeface="Times New Roman" pitchFamily="18"/>
              </a:rPr>
              <a:t> район</a:t>
            </a:r>
            <a:r>
              <a:rPr lang="ru-RU" sz="1600" dirty="0" smtClean="0">
                <a:solidFill>
                  <a:srgbClr val="000000"/>
                </a:solidFill>
                <a:latin typeface="Times New Roman" pitchFamily="18"/>
              </a:rPr>
              <a:t> </a:t>
            </a:r>
            <a:endParaRPr lang="ru-RU" sz="1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83968" y="5229200"/>
            <a:ext cx="4176464" cy="1368152"/>
          </a:xfrm>
        </p:spPr>
        <p:txBody>
          <a:bodyPr>
            <a:normAutofit fontScale="92500" lnSpcReduction="10000"/>
          </a:bodyPr>
          <a:lstStyle/>
          <a:p>
            <a:pPr lvl="0" algn="l">
              <a:spcBef>
                <a:spcPts val="0"/>
              </a:spcBef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dirty="0">
                <a:solidFill>
                  <a:srgbClr val="000000"/>
                </a:solidFill>
                <a:latin typeface="Times New Roman" pitchFamily="18"/>
              </a:rPr>
              <a:t>Подготовила  воспитатель</a:t>
            </a:r>
            <a:endParaRPr lang="ru-RU" sz="6000" dirty="0">
              <a:solidFill>
                <a:srgbClr val="FFFFFF"/>
              </a:solidFill>
              <a:latin typeface="Times New Roman" pitchFamily="18"/>
            </a:endParaRPr>
          </a:p>
          <a:p>
            <a:pPr lvl="0" algn="l">
              <a:spcBef>
                <a:spcPts val="0"/>
              </a:spcBef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dirty="0">
                <a:solidFill>
                  <a:srgbClr val="000000"/>
                </a:solidFill>
                <a:latin typeface="Times New Roman" pitchFamily="18"/>
              </a:rPr>
              <a:t> МБДОУ  </a:t>
            </a:r>
            <a:r>
              <a:rPr lang="ru-RU" dirty="0" err="1">
                <a:solidFill>
                  <a:srgbClr val="000000"/>
                </a:solidFill>
                <a:latin typeface="Times New Roman" pitchFamily="18"/>
              </a:rPr>
              <a:t>д</a:t>
            </a:r>
            <a:r>
              <a:rPr lang="ru-RU" dirty="0">
                <a:solidFill>
                  <a:srgbClr val="000000"/>
                </a:solidFill>
                <a:latin typeface="Times New Roman" pitchFamily="18"/>
              </a:rPr>
              <a:t>/с №7</a:t>
            </a:r>
            <a:endParaRPr lang="ru-RU" sz="6000" dirty="0">
              <a:solidFill>
                <a:srgbClr val="FFFFFF"/>
              </a:solidFill>
              <a:latin typeface="Times New Roman" pitchFamily="18"/>
            </a:endParaRPr>
          </a:p>
          <a:p>
            <a:pPr lvl="0" algn="l">
              <a:spcBef>
                <a:spcPts val="0"/>
              </a:spcBef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dirty="0">
                <a:solidFill>
                  <a:srgbClr val="000000"/>
                </a:solidFill>
                <a:latin typeface="Times New Roman" pitchFamily="18"/>
              </a:rPr>
              <a:t>группы </a:t>
            </a:r>
            <a:r>
              <a:rPr lang="ru-RU" dirty="0" smtClean="0">
                <a:solidFill>
                  <a:srgbClr val="000000"/>
                </a:solidFill>
                <a:latin typeface="Times New Roman" pitchFamily="18"/>
              </a:rPr>
              <a:t>№5</a:t>
            </a:r>
            <a:endParaRPr lang="ru-RU" sz="6000" dirty="0">
              <a:solidFill>
                <a:srgbClr val="FFFFFF"/>
              </a:solidFill>
              <a:latin typeface="Times New Roman" pitchFamily="18"/>
            </a:endParaRPr>
          </a:p>
          <a:p>
            <a:pPr lvl="0" algn="l">
              <a:spcBef>
                <a:spcPts val="0"/>
              </a:spcBef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dirty="0">
                <a:solidFill>
                  <a:srgbClr val="000000"/>
                </a:solidFill>
                <a:latin typeface="Times New Roman" pitchFamily="18"/>
              </a:rPr>
              <a:t>Г. Белореченска</a:t>
            </a:r>
          </a:p>
          <a:p>
            <a:pPr lvl="0" algn="l">
              <a:spcBef>
                <a:spcPts val="0"/>
              </a:spcBef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dirty="0" err="1">
                <a:solidFill>
                  <a:srgbClr val="000000"/>
                </a:solidFill>
                <a:latin typeface="Times New Roman" pitchFamily="18"/>
              </a:rPr>
              <a:t>Гизетдинова</a:t>
            </a:r>
            <a:r>
              <a:rPr lang="ru-RU" dirty="0">
                <a:solidFill>
                  <a:srgbClr val="000000"/>
                </a:solidFill>
                <a:latin typeface="Times New Roman" pitchFamily="18"/>
              </a:rPr>
              <a:t> Инна Викторовна</a:t>
            </a:r>
          </a:p>
        </p:txBody>
      </p:sp>
      <p:pic>
        <p:nvPicPr>
          <p:cNvPr id="16386" name="Picture 2" descr="От понедельника до воскресенья (Сергей Саблин) / Стихи.ру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412777"/>
            <a:ext cx="8352928" cy="388843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Picture 2" descr="Картинки по запросу стишок про дни недели с крокодилом | Детские советы,  Упражнения для повышения моторики, Гимнастика для малышей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ДНИ НЕДЕЛИ В КАРТИНКАХ - Детский сайт ПЧЁЛКА.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ДНИ НЕДЕЛИ В КАРТИНКАХ - Детский сайт ПЧЁЛКА.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 descr="ДНИ НЕДЕЛИ В КАРТИНКАХ - Детский сайт ПЧЁЛКА.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 descr="ДНИ НЕДЕЛИ В КАРТИНКАХ - Детский сайт ПЧЁЛКА.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2" descr="ДНИ НЕДЕЛИ В КАРТИНКАХ - Детский сайт ПЧЁЛКА.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2" descr="ДНИ НЕДЕЛИ В КАРТИНКАХ - Детский сайт ПЧЁЛКА.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2" descr="ДНИ НЕДЕЛИ В КАРТИНКАХ - Детский сайт ПЧЁЛКА.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2" descr="ДНИ НЕДЕЛИ В КАРТИНКАХ - Детский сайт ПЧЁЛКА.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186</TotalTime>
  <Words>20</Words>
  <Application>Microsoft Office PowerPoint</Application>
  <PresentationFormat>Экран (4:3)</PresentationFormat>
  <Paragraphs>6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Муниципальное бюджетное дошкольное образовательное учреждение детский сад общеразвивающего вида № 7 «Ивушка»  города Белореченска  муниципального образования  Белореченский район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бюджетное дошкольное образовательное учреждение детский сад общеразвивающего вида № 7 «Ивушка»  города Белореченска  муниципального образования  Белореченский район</dc:title>
  <dc:creator>Lenovo</dc:creator>
  <cp:lastModifiedBy>Lenovo</cp:lastModifiedBy>
  <cp:revision>21</cp:revision>
  <dcterms:created xsi:type="dcterms:W3CDTF">2018-11-11T07:37:11Z</dcterms:created>
  <dcterms:modified xsi:type="dcterms:W3CDTF">2020-10-22T21:01:09Z</dcterms:modified>
</cp:coreProperties>
</file>